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65" r:id="rId4"/>
    <p:sldId id="268" r:id="rId5"/>
    <p:sldId id="272" r:id="rId6"/>
    <p:sldId id="269" r:id="rId7"/>
    <p:sldId id="270" r:id="rId8"/>
    <p:sldId id="27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0293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67341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565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83321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5455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32674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43217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93385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3488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2944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7248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8C538F8-E947-4C12-9A81-746EEFBDF84A}" type="datetimeFigureOut">
              <a:rPr lang="pl-PL" smtClean="0"/>
              <a:t>15.06.2019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E6DC7DF-74F8-4B9B-BFAE-A87466649970}" type="slidenum">
              <a:rPr lang="pl-PL" smtClean="0"/>
              <a:t>‹#›</a:t>
            </a:fld>
            <a:endParaRPr lang="pl-PL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7378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69AF1899-598B-40EE-B1B9-CC9999E47C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90539" cy="68580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1B6C1DA3-9112-4057-9A20-0E5BDA58B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0"/>
            <a:ext cx="7772400" cy="1180058"/>
          </a:xfrm>
        </p:spPr>
        <p:txBody>
          <a:bodyPr/>
          <a:lstStyle/>
          <a:p>
            <a:r>
              <a:rPr lang="pl-PL" b="1" cap="none" spc="50" dirty="0">
                <a:ln w="9525" cmpd="sng">
                  <a:solidFill>
                    <a:schemeClr val="tx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Projekt Symulatora Morskiego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9C3C010-D6C5-444D-AD4C-1886EF7F1A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b="1" spc="50" dirty="0">
                <a:ln w="9525" cmpd="sng">
                  <a:solidFill>
                    <a:schemeClr val="tx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Autor: Radosław </a:t>
            </a:r>
            <a:r>
              <a:rPr lang="pl-PL" b="1" spc="50" dirty="0" err="1">
                <a:ln w="9525" cmpd="sng">
                  <a:solidFill>
                    <a:schemeClr val="tx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Russ</a:t>
            </a:r>
            <a:endParaRPr lang="pl-PL" b="1" spc="50" dirty="0">
              <a:ln w="9525" cmpd="sng">
                <a:solidFill>
                  <a:schemeClr val="tx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32847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8B5E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DE863A1-CB1F-439A-B52D-831FC9B1F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pl-PL" dirty="0">
                <a:solidFill>
                  <a:srgbClr val="FFFFFF"/>
                </a:solidFill>
              </a:rPr>
              <a:t>Opis Symulatora</a:t>
            </a:r>
            <a:br>
              <a:rPr lang="pl-PL" dirty="0">
                <a:solidFill>
                  <a:srgbClr val="FFFFFF"/>
                </a:solidFill>
              </a:rPr>
            </a:br>
            <a:endParaRPr lang="pl-PL" dirty="0">
              <a:solidFill>
                <a:srgbClr val="FFFFFF"/>
              </a:solidFill>
            </a:endParaRPr>
          </a:p>
        </p:txBody>
      </p:sp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CF064BAD-1052-4EED-9450-9B09E5D34B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7489758-9F28-4205-B960-17CF7A147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endParaRPr lang="pl-PL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523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Animowane Menu</a:t>
            </a: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Nagranie zawartości ekranu 20">
            <a:hlinkClick r:id="" action="ppaction://media"/>
            <a:extLst>
              <a:ext uri="{FF2B5EF4-FFF2-40B4-BE49-F238E27FC236}">
                <a16:creationId xmlns:a16="http://schemas.microsoft.com/office/drawing/2014/main" id="{B96DA0EC-2448-4221-B799-32F93F1657D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2000" y="1740724"/>
            <a:ext cx="10667997" cy="4622754"/>
          </a:xfrm>
        </p:spPr>
      </p:pic>
    </p:spTree>
    <p:extLst>
      <p:ext uri="{BB962C8B-B14F-4D97-AF65-F5344CB8AC3E}">
        <p14:creationId xmlns:p14="http://schemas.microsoft.com/office/powerpoint/2010/main" val="2051489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5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Działanie symulatora</a:t>
            </a: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Nagranie zawartości ekranu 9">
            <a:hlinkClick r:id="" action="ppaction://media"/>
            <a:extLst>
              <a:ext uri="{FF2B5EF4-FFF2-40B4-BE49-F238E27FC236}">
                <a16:creationId xmlns:a16="http://schemas.microsoft.com/office/drawing/2014/main" id="{7789AB1A-A69E-4F18-8BE4-2A17E1A8D4B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28788" y="2286000"/>
            <a:ext cx="8308975" cy="4022725"/>
          </a:xfrm>
        </p:spPr>
      </p:pic>
    </p:spTree>
    <p:extLst>
      <p:ext uri="{BB962C8B-B14F-4D97-AF65-F5344CB8AC3E}">
        <p14:creationId xmlns:p14="http://schemas.microsoft.com/office/powerpoint/2010/main" val="17878167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2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Działanie symulatora</a:t>
            </a: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513CAFB5-7B95-4E4E-93EB-F224FCFBB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Opis klawiszy do obsługi symulatora</a:t>
            </a:r>
          </a:p>
          <a:p>
            <a:r>
              <a:rPr lang="pl-PL" dirty="0"/>
              <a:t>-C zmiana kamery</a:t>
            </a:r>
          </a:p>
          <a:p>
            <a:r>
              <a:rPr lang="pl-PL" dirty="0"/>
              <a:t>-W mostku:</a:t>
            </a:r>
          </a:p>
          <a:p>
            <a:r>
              <a:rPr lang="pl-PL" dirty="0"/>
              <a:t>B-obsługa manetki</a:t>
            </a:r>
          </a:p>
          <a:p>
            <a:r>
              <a:rPr lang="pl-PL" dirty="0"/>
              <a:t>V-obsługa </a:t>
            </a:r>
            <a:r>
              <a:rPr lang="pl-PL"/>
              <a:t>koła sterowego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35947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Port-własny model </a:t>
            </a:r>
            <a:r>
              <a:rPr lang="pl-PL" dirty="0" err="1">
                <a:solidFill>
                  <a:srgbClr val="FFFFFF"/>
                </a:solidFill>
              </a:rPr>
              <a:t>Blender</a:t>
            </a:r>
            <a:endParaRPr lang="pl-PL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31E615AE-1ACD-4BE9-AF2A-D71858E8A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23938" y="2849385"/>
            <a:ext cx="9720262" cy="289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530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Statek-własny model </a:t>
            </a:r>
            <a:r>
              <a:rPr lang="pl-PL" dirty="0" err="1">
                <a:solidFill>
                  <a:srgbClr val="FFFFFF"/>
                </a:solidFill>
              </a:rPr>
              <a:t>Blender</a:t>
            </a:r>
            <a:endParaRPr lang="pl-PL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65E577BC-A264-4A97-B580-3AEC470FA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78869" y="2454275"/>
            <a:ext cx="7010400" cy="36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335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ymbol zastępczy zawartości 4">
            <a:extLst>
              <a:ext uri="{FF2B5EF4-FFF2-40B4-BE49-F238E27FC236}">
                <a16:creationId xmlns:a16="http://schemas.microsoft.com/office/drawing/2014/main" id="{0F449B04-055E-4526-B78B-38A2B6836B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982E528-2888-4E86-B763-46F9D133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Mostek-Własny Model </a:t>
            </a:r>
            <a:r>
              <a:rPr lang="pl-PL" dirty="0" err="1">
                <a:solidFill>
                  <a:srgbClr val="FFFFFF"/>
                </a:solidFill>
              </a:rPr>
              <a:t>Blender</a:t>
            </a:r>
            <a:endParaRPr lang="pl-PL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34A5584-86E0-44D3-8C13-50F9C262B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DCC8D666-53B1-4ED6-BA40-803DA4F4A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475" y="1655847"/>
            <a:ext cx="10725798" cy="496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79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ny">
  <a:themeElements>
    <a:clrScheme name="Integralny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ny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ny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42</Words>
  <Application>Microsoft Office PowerPoint</Application>
  <PresentationFormat>Panoramiczny</PresentationFormat>
  <Paragraphs>14</Paragraphs>
  <Slides>8</Slides>
  <Notes>0</Notes>
  <HiddenSlides>0</HiddenSlides>
  <MMClips>2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3" baseType="lpstr">
      <vt:lpstr>Tw Cen MT</vt:lpstr>
      <vt:lpstr>Tw Cen MT Condensed</vt:lpstr>
      <vt:lpstr>Wingdings</vt:lpstr>
      <vt:lpstr>Wingdings 3</vt:lpstr>
      <vt:lpstr>Integralny</vt:lpstr>
      <vt:lpstr>Projekt Symulatora Morskiego</vt:lpstr>
      <vt:lpstr>Opis Symulatora </vt:lpstr>
      <vt:lpstr>Animowane Menu</vt:lpstr>
      <vt:lpstr>Działanie symulatora</vt:lpstr>
      <vt:lpstr>Działanie symulatora</vt:lpstr>
      <vt:lpstr>Port-własny model Blender</vt:lpstr>
      <vt:lpstr>Statek-własny model Blender</vt:lpstr>
      <vt:lpstr>Mostek-Własny Model Blender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Symulatora Morskiego</dc:title>
  <dc:creator>Aaskel</dc:creator>
  <cp:lastModifiedBy>Aaskel</cp:lastModifiedBy>
  <cp:revision>4</cp:revision>
  <dcterms:created xsi:type="dcterms:W3CDTF">2019-05-12T22:27:45Z</dcterms:created>
  <dcterms:modified xsi:type="dcterms:W3CDTF">2019-06-15T14:46:29Z</dcterms:modified>
</cp:coreProperties>
</file>